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8/22/2023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2023-08-22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0CBF8E-0F20-7BEE-3670-196312307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752600"/>
            <a:ext cx="6248400" cy="134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1578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2023-08-22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120</cp:revision>
  <cp:lastPrinted>2017-02-28T13:49:09Z</cp:lastPrinted>
  <dcterms:created xsi:type="dcterms:W3CDTF">2015-05-06T13:52:58Z</dcterms:created>
  <dcterms:modified xsi:type="dcterms:W3CDTF">2023-08-22T17:16:32Z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